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8" r:id="rId2"/>
  </p:sldMasterIdLst>
  <p:notesMasterIdLst>
    <p:notesMasterId r:id="rId14"/>
  </p:notesMasterIdLst>
  <p:handoutMasterIdLst>
    <p:handoutMasterId r:id="rId15"/>
  </p:handoutMasterIdLst>
  <p:sldIdLst>
    <p:sldId id="386" r:id="rId3"/>
    <p:sldId id="384" r:id="rId4"/>
    <p:sldId id="395" r:id="rId5"/>
    <p:sldId id="405" r:id="rId6"/>
    <p:sldId id="402" r:id="rId7"/>
    <p:sldId id="406" r:id="rId8"/>
    <p:sldId id="403" r:id="rId9"/>
    <p:sldId id="407" r:id="rId10"/>
    <p:sldId id="400" r:id="rId11"/>
    <p:sldId id="404" r:id="rId12"/>
    <p:sldId id="408" r:id="rId13"/>
  </p:sldIdLst>
  <p:sldSz cx="9144000" cy="6858000" type="screen4x3"/>
  <p:notesSz cx="6381750" cy="8686800"/>
  <p:custDataLst>
    <p:tags r:id="rId16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254"/>
    <a:srgbClr val="314B4D"/>
    <a:srgbClr val="95B8BB"/>
    <a:srgbClr val="5D8D91"/>
    <a:srgbClr val="0D2BAB"/>
    <a:srgbClr val="B4CC54"/>
    <a:srgbClr val="FFD5D5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DF67B-1363-49D9-99DE-749A85635F3E}" v="371" dt="2019-10-07T23:55:51.835"/>
    <p1510:client id="{6BABD87A-49FF-4B70-9F67-A7B1EABAFE2A}" v="1" dt="2019-10-15T00:37:35.319"/>
    <p1510:client id="{7229B18B-86E5-4641-B57D-6B810472ED8B}" v="9" dt="2019-10-09T12:15:50.273"/>
    <p1510:client id="{DCF0A93F-3AE8-420F-AB4A-C97C2918A484}" v="1583" dt="2019-10-07T20:25:14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1" autoAdjust="0"/>
    <p:restoredTop sz="95439" autoAdjust="0"/>
  </p:normalViewPr>
  <p:slideViewPr>
    <p:cSldViewPr snapToGrid="0">
      <p:cViewPr varScale="1">
        <p:scale>
          <a:sx n="88" d="100"/>
          <a:sy n="88" d="100"/>
        </p:scale>
        <p:origin x="103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717" y="-72"/>
      </p:cViewPr>
      <p:guideLst>
        <p:guide orient="horz" pos="2736"/>
        <p:guide pos="20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lbert Gomides" userId="cb6006c3b960cab3" providerId="Windows Live" clId="Web-{58CDF67B-1363-49D9-99DE-749A85635F3E}"/>
    <pc:docChg chg="modSld">
      <pc:chgData name="Welbert Gomides" userId="cb6006c3b960cab3" providerId="Windows Live" clId="Web-{58CDF67B-1363-49D9-99DE-749A85635F3E}" dt="2019-10-07T23:55:51.835" v="349" actId="20577"/>
      <pc:docMkLst>
        <pc:docMk/>
      </pc:docMkLst>
      <pc:sldChg chg="addSp modSp">
        <pc:chgData name="Welbert Gomides" userId="cb6006c3b960cab3" providerId="Windows Live" clId="Web-{58CDF67B-1363-49D9-99DE-749A85635F3E}" dt="2019-10-07T23:44:28.203" v="26" actId="1076"/>
        <pc:sldMkLst>
          <pc:docMk/>
          <pc:sldMk cId="478473177" sldId="403"/>
        </pc:sldMkLst>
        <pc:spChg chg="mod">
          <ac:chgData name="Welbert Gomides" userId="cb6006c3b960cab3" providerId="Windows Live" clId="Web-{58CDF67B-1363-49D9-99DE-749A85635F3E}" dt="2019-10-07T23:43:48.641" v="22" actId="20577"/>
          <ac:spMkLst>
            <pc:docMk/>
            <pc:sldMk cId="478473177" sldId="403"/>
            <ac:spMk id="9" creationId="{00000000-0000-0000-0000-000000000000}"/>
          </ac:spMkLst>
        </pc:spChg>
        <pc:picChg chg="add mod">
          <ac:chgData name="Welbert Gomides" userId="cb6006c3b960cab3" providerId="Windows Live" clId="Web-{58CDF67B-1363-49D9-99DE-749A85635F3E}" dt="2019-10-07T23:44:28.203" v="26" actId="1076"/>
          <ac:picMkLst>
            <pc:docMk/>
            <pc:sldMk cId="478473177" sldId="403"/>
            <ac:picMk id="2" creationId="{4DE0A1D9-AE6A-43B2-897B-62ED8339B3B8}"/>
          </ac:picMkLst>
        </pc:picChg>
      </pc:sldChg>
      <pc:sldChg chg="modSp">
        <pc:chgData name="Welbert Gomides" userId="cb6006c3b960cab3" providerId="Windows Live" clId="Web-{58CDF67B-1363-49D9-99DE-749A85635F3E}" dt="2019-10-07T23:55:51.835" v="349" actId="20577"/>
        <pc:sldMkLst>
          <pc:docMk/>
          <pc:sldMk cId="1763561951" sldId="404"/>
        </pc:sldMkLst>
        <pc:spChg chg="mod">
          <ac:chgData name="Welbert Gomides" userId="cb6006c3b960cab3" providerId="Windows Live" clId="Web-{58CDF67B-1363-49D9-99DE-749A85635F3E}" dt="2019-10-07T23:55:51.835" v="349" actId="20577"/>
          <ac:spMkLst>
            <pc:docMk/>
            <pc:sldMk cId="1763561951" sldId="404"/>
            <ac:spMk id="9" creationId="{00000000-0000-0000-0000-000000000000}"/>
          </ac:spMkLst>
        </pc:spChg>
      </pc:sldChg>
      <pc:sldChg chg="addSp delSp modSp">
        <pc:chgData name="Welbert Gomides" userId="cb6006c3b960cab3" providerId="Windows Live" clId="Web-{58CDF67B-1363-49D9-99DE-749A85635F3E}" dt="2019-10-07T23:47:52.049" v="132" actId="1076"/>
        <pc:sldMkLst>
          <pc:docMk/>
          <pc:sldMk cId="1613477395" sldId="406"/>
        </pc:sldMkLst>
        <pc:spChg chg="add mod">
          <ac:chgData name="Welbert Gomides" userId="cb6006c3b960cab3" providerId="Windows Live" clId="Web-{58CDF67B-1363-49D9-99DE-749A85635F3E}" dt="2019-10-07T23:45:59.532" v="30"/>
          <ac:spMkLst>
            <pc:docMk/>
            <pc:sldMk cId="1613477395" sldId="406"/>
            <ac:spMk id="4" creationId="{D3665E38-3EDF-4CC6-B261-D0D740037FFE}"/>
          </ac:spMkLst>
        </pc:spChg>
        <pc:spChg chg="del mod">
          <ac:chgData name="Welbert Gomides" userId="cb6006c3b960cab3" providerId="Windows Live" clId="Web-{58CDF67B-1363-49D9-99DE-749A85635F3E}" dt="2019-10-07T23:47:41.128" v="130"/>
          <ac:spMkLst>
            <pc:docMk/>
            <pc:sldMk cId="1613477395" sldId="406"/>
            <ac:spMk id="9" creationId="{00000000-0000-0000-0000-000000000000}"/>
          </ac:spMkLst>
        </pc:spChg>
        <pc:graphicFrameChg chg="add mod modGraphic">
          <ac:chgData name="Welbert Gomides" userId="cb6006c3b960cab3" providerId="Windows Live" clId="Web-{58CDF67B-1363-49D9-99DE-749A85635F3E}" dt="2019-10-07T23:47:52.049" v="132" actId="1076"/>
          <ac:graphicFrameMkLst>
            <pc:docMk/>
            <pc:sldMk cId="1613477395" sldId="406"/>
            <ac:graphicFrameMk id="3" creationId="{93A723AC-2E93-4C5E-93A2-09CA2B0A6B72}"/>
          </ac:graphicFrameMkLst>
        </pc:graphicFrameChg>
      </pc:sldChg>
      <pc:sldChg chg="addSp delSp modSp">
        <pc:chgData name="Welbert Gomides" userId="cb6006c3b960cab3" providerId="Windows Live" clId="Web-{58CDF67B-1363-49D9-99DE-749A85635F3E}" dt="2019-10-07T23:43:15.250" v="16" actId="1076"/>
        <pc:sldMkLst>
          <pc:docMk/>
          <pc:sldMk cId="1338460862" sldId="407"/>
        </pc:sldMkLst>
        <pc:spChg chg="mod">
          <ac:chgData name="Welbert Gomides" userId="cb6006c3b960cab3" providerId="Windows Live" clId="Web-{58CDF67B-1363-49D9-99DE-749A85635F3E}" dt="2019-10-07T23:42:08.702" v="9" actId="20577"/>
          <ac:spMkLst>
            <pc:docMk/>
            <pc:sldMk cId="1338460862" sldId="407"/>
            <ac:spMk id="9" creationId="{00000000-0000-0000-0000-000000000000}"/>
          </ac:spMkLst>
        </pc:spChg>
        <pc:picChg chg="add del mod">
          <ac:chgData name="Welbert Gomides" userId="cb6006c3b960cab3" providerId="Windows Live" clId="Web-{58CDF67B-1363-49D9-99DE-749A85635F3E}" dt="2019-10-07T23:41:50.561" v="6"/>
          <ac:picMkLst>
            <pc:docMk/>
            <pc:sldMk cId="1338460862" sldId="407"/>
            <ac:picMk id="2" creationId="{000D2D9A-A8C5-4C03-8A7B-FD55BEE1B97C}"/>
          </ac:picMkLst>
        </pc:picChg>
        <pc:picChg chg="add mod">
          <ac:chgData name="Welbert Gomides" userId="cb6006c3b960cab3" providerId="Windows Live" clId="Web-{58CDF67B-1363-49D9-99DE-749A85635F3E}" dt="2019-10-07T23:43:15.250" v="16" actId="1076"/>
          <ac:picMkLst>
            <pc:docMk/>
            <pc:sldMk cId="1338460862" sldId="407"/>
            <ac:picMk id="4" creationId="{DAFF9190-C534-45E0-AB02-1AE7CC68066F}"/>
          </ac:picMkLst>
        </pc:picChg>
      </pc:sldChg>
    </pc:docChg>
  </pc:docChgLst>
  <pc:docChgLst>
    <pc:chgData name="Welbert Gomides" userId="cb6006c3b960cab3" providerId="Windows Live" clId="Web-{6BABD87A-49FF-4B70-9F67-A7B1EABAFE2A}"/>
    <pc:docChg chg="modSld">
      <pc:chgData name="Welbert Gomides" userId="cb6006c3b960cab3" providerId="Windows Live" clId="Web-{6BABD87A-49FF-4B70-9F67-A7B1EABAFE2A}" dt="2019-10-15T00:37:35.319" v="0" actId="20577"/>
      <pc:docMkLst>
        <pc:docMk/>
      </pc:docMkLst>
      <pc:sldChg chg="modSp">
        <pc:chgData name="Welbert Gomides" userId="cb6006c3b960cab3" providerId="Windows Live" clId="Web-{6BABD87A-49FF-4B70-9F67-A7B1EABAFE2A}" dt="2019-10-15T00:37:35.319" v="0" actId="20577"/>
        <pc:sldMkLst>
          <pc:docMk/>
          <pc:sldMk cId="0" sldId="400"/>
        </pc:sldMkLst>
        <pc:spChg chg="mod">
          <ac:chgData name="Welbert Gomides" userId="cb6006c3b960cab3" providerId="Windows Live" clId="Web-{6BABD87A-49FF-4B70-9F67-A7B1EABAFE2A}" dt="2019-10-15T00:37:35.319" v="0" actId="20577"/>
          <ac:spMkLst>
            <pc:docMk/>
            <pc:sldMk cId="0" sldId="400"/>
            <ac:spMk id="9" creationId="{00000000-0000-0000-0000-000000000000}"/>
          </ac:spMkLst>
        </pc:spChg>
      </pc:sldChg>
    </pc:docChg>
  </pc:docChgLst>
  <pc:docChgLst>
    <pc:chgData name="Welbert Gomides" userId="cb6006c3b960cab3" providerId="Windows Live" clId="Web-{DCF0A93F-3AE8-420F-AB4A-C97C2918A484}"/>
    <pc:docChg chg="modSld">
      <pc:chgData name="Welbert Gomides" userId="cb6006c3b960cab3" providerId="Windows Live" clId="Web-{DCF0A93F-3AE8-420F-AB4A-C97C2918A484}" dt="2019-10-07T20:25:14.655" v="1572" actId="20577"/>
      <pc:docMkLst>
        <pc:docMk/>
      </pc:docMkLst>
      <pc:sldChg chg="modSp">
        <pc:chgData name="Welbert Gomides" userId="cb6006c3b960cab3" providerId="Windows Live" clId="Web-{DCF0A93F-3AE8-420F-AB4A-C97C2918A484}" dt="2019-10-07T18:48:15.504" v="589" actId="20577"/>
        <pc:sldMkLst>
          <pc:docMk/>
          <pc:sldMk cId="0" sldId="384"/>
        </pc:sldMkLst>
        <pc:spChg chg="mod">
          <ac:chgData name="Welbert Gomides" userId="cb6006c3b960cab3" providerId="Windows Live" clId="Web-{DCF0A93F-3AE8-420F-AB4A-C97C2918A484}" dt="2019-10-07T18:48:15.504" v="589" actId="20577"/>
          <ac:spMkLst>
            <pc:docMk/>
            <pc:sldMk cId="0" sldId="384"/>
            <ac:spMk id="8" creationId="{00000000-0000-0000-0000-000000000000}"/>
          </ac:spMkLst>
        </pc:spChg>
        <pc:spChg chg="mod">
          <ac:chgData name="Welbert Gomides" userId="cb6006c3b960cab3" providerId="Windows Live" clId="Web-{DCF0A93F-3AE8-420F-AB4A-C97C2918A484}" dt="2019-10-07T18:07:02.467" v="161" actId="20577"/>
          <ac:spMkLst>
            <pc:docMk/>
            <pc:sldMk cId="0" sldId="384"/>
            <ac:spMk id="2053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18:05:34.572" v="103" actId="20577"/>
        <pc:sldMkLst>
          <pc:docMk/>
          <pc:sldMk cId="0" sldId="386"/>
        </pc:sldMkLst>
        <pc:spChg chg="mod">
          <ac:chgData name="Welbert Gomides" userId="cb6006c3b960cab3" providerId="Windows Live" clId="Web-{DCF0A93F-3AE8-420F-AB4A-C97C2918A484}" dt="2019-10-07T18:04:16.584" v="66" actId="20577"/>
          <ac:spMkLst>
            <pc:docMk/>
            <pc:sldMk cId="0" sldId="386"/>
            <ac:spMk id="4" creationId="{00000000-0000-0000-0000-000000000000}"/>
          </ac:spMkLst>
        </pc:spChg>
        <pc:spChg chg="mod">
          <ac:chgData name="Welbert Gomides" userId="cb6006c3b960cab3" providerId="Windows Live" clId="Web-{DCF0A93F-3AE8-420F-AB4A-C97C2918A484}" dt="2019-10-07T18:05:34.572" v="103" actId="20577"/>
          <ac:spMkLst>
            <pc:docMk/>
            <pc:sldMk cId="0" sldId="386"/>
            <ac:spMk id="1026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18:07:27.546" v="190" actId="20577"/>
        <pc:sldMkLst>
          <pc:docMk/>
          <pc:sldMk cId="0" sldId="395"/>
        </pc:sldMkLst>
        <pc:spChg chg="mod">
          <ac:chgData name="Welbert Gomides" userId="cb6006c3b960cab3" providerId="Windows Live" clId="Web-{DCF0A93F-3AE8-420F-AB4A-C97C2918A484}" dt="2019-10-07T18:07:27.546" v="190" actId="20577"/>
          <ac:spMkLst>
            <pc:docMk/>
            <pc:sldMk cId="0" sldId="395"/>
            <ac:spMk id="3077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18:07:53.969" v="209" actId="20577"/>
        <pc:sldMkLst>
          <pc:docMk/>
          <pc:sldMk cId="0" sldId="400"/>
        </pc:sldMkLst>
        <pc:spChg chg="mod">
          <ac:chgData name="Welbert Gomides" userId="cb6006c3b960cab3" providerId="Windows Live" clId="Web-{DCF0A93F-3AE8-420F-AB4A-C97C2918A484}" dt="2019-10-07T18:07:53.969" v="209" actId="20577"/>
          <ac:spMkLst>
            <pc:docMk/>
            <pc:sldMk cId="0" sldId="400"/>
            <ac:spMk id="7173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19:02:56.918" v="849" actId="20577"/>
        <pc:sldMkLst>
          <pc:docMk/>
          <pc:sldMk cId="1693188188" sldId="402"/>
        </pc:sldMkLst>
        <pc:spChg chg="mod">
          <ac:chgData name="Welbert Gomides" userId="cb6006c3b960cab3" providerId="Windows Live" clId="Web-{DCF0A93F-3AE8-420F-AB4A-C97C2918A484}" dt="2019-10-07T19:02:56.918" v="849" actId="20577"/>
          <ac:spMkLst>
            <pc:docMk/>
            <pc:sldMk cId="1693188188" sldId="402"/>
            <ac:spMk id="9" creationId="{00000000-0000-0000-0000-000000000000}"/>
          </ac:spMkLst>
        </pc:spChg>
        <pc:spChg chg="mod">
          <ac:chgData name="Welbert Gomides" userId="cb6006c3b960cab3" providerId="Windows Live" clId="Web-{DCF0A93F-3AE8-420F-AB4A-C97C2918A484}" dt="2019-10-07T18:07:42.234" v="199" actId="20577"/>
          <ac:spMkLst>
            <pc:docMk/>
            <pc:sldMk cId="1693188188" sldId="402"/>
            <ac:spMk id="3077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18:07:47.860" v="202" actId="20577"/>
        <pc:sldMkLst>
          <pc:docMk/>
          <pc:sldMk cId="478473177" sldId="403"/>
        </pc:sldMkLst>
        <pc:spChg chg="mod">
          <ac:chgData name="Welbert Gomides" userId="cb6006c3b960cab3" providerId="Windows Live" clId="Web-{DCF0A93F-3AE8-420F-AB4A-C97C2918A484}" dt="2019-10-07T18:07:47.860" v="202" actId="20577"/>
          <ac:spMkLst>
            <pc:docMk/>
            <pc:sldMk cId="478473177" sldId="403"/>
            <ac:spMk id="4101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20:25:14.655" v="1572" actId="20577"/>
        <pc:sldMkLst>
          <pc:docMk/>
          <pc:sldMk cId="1763561951" sldId="404"/>
        </pc:sldMkLst>
        <pc:spChg chg="mod">
          <ac:chgData name="Welbert Gomides" userId="cb6006c3b960cab3" providerId="Windows Live" clId="Web-{DCF0A93F-3AE8-420F-AB4A-C97C2918A484}" dt="2019-10-07T20:25:14.655" v="1572" actId="20577"/>
          <ac:spMkLst>
            <pc:docMk/>
            <pc:sldMk cId="1763561951" sldId="404"/>
            <ac:spMk id="9" creationId="{00000000-0000-0000-0000-000000000000}"/>
          </ac:spMkLst>
        </pc:spChg>
        <pc:spChg chg="mod">
          <ac:chgData name="Welbert Gomides" userId="cb6006c3b960cab3" providerId="Windows Live" clId="Web-{DCF0A93F-3AE8-420F-AB4A-C97C2918A484}" dt="2019-10-07T18:07:58.704" v="212" actId="20577"/>
          <ac:spMkLst>
            <pc:docMk/>
            <pc:sldMk cId="1763561951" sldId="404"/>
            <ac:spMk id="4101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18:59:03.869" v="673" actId="20577"/>
        <pc:sldMkLst>
          <pc:docMk/>
          <pc:sldMk cId="602904894" sldId="405"/>
        </pc:sldMkLst>
        <pc:spChg chg="mod">
          <ac:chgData name="Welbert Gomides" userId="cb6006c3b960cab3" providerId="Windows Live" clId="Web-{DCF0A93F-3AE8-420F-AB4A-C97C2918A484}" dt="2019-10-07T18:59:03.869" v="673" actId="20577"/>
          <ac:spMkLst>
            <pc:docMk/>
            <pc:sldMk cId="602904894" sldId="405"/>
            <ac:spMk id="9" creationId="{00000000-0000-0000-0000-000000000000}"/>
          </ac:spMkLst>
        </pc:spChg>
        <pc:spChg chg="mod">
          <ac:chgData name="Welbert Gomides" userId="cb6006c3b960cab3" providerId="Windows Live" clId="Web-{DCF0A93F-3AE8-420F-AB4A-C97C2918A484}" dt="2019-10-07T18:07:38.906" v="197" actId="20577"/>
          <ac:spMkLst>
            <pc:docMk/>
            <pc:sldMk cId="602904894" sldId="405"/>
            <ac:spMk id="3077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18:28:56.557" v="220" actId="20577"/>
        <pc:sldMkLst>
          <pc:docMk/>
          <pc:sldMk cId="1613477395" sldId="406"/>
        </pc:sldMkLst>
        <pc:spChg chg="mod">
          <ac:chgData name="Welbert Gomides" userId="cb6006c3b960cab3" providerId="Windows Live" clId="Web-{DCF0A93F-3AE8-420F-AB4A-C97C2918A484}" dt="2019-10-07T18:28:56.557" v="220" actId="20577"/>
          <ac:spMkLst>
            <pc:docMk/>
            <pc:sldMk cId="1613477395" sldId="406"/>
            <ac:spMk id="3077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18:07:51.250" v="207" actId="20577"/>
        <pc:sldMkLst>
          <pc:docMk/>
          <pc:sldMk cId="1338460862" sldId="407"/>
        </pc:sldMkLst>
        <pc:spChg chg="mod">
          <ac:chgData name="Welbert Gomides" userId="cb6006c3b960cab3" providerId="Windows Live" clId="Web-{DCF0A93F-3AE8-420F-AB4A-C97C2918A484}" dt="2019-10-07T18:07:51.250" v="207" actId="20577"/>
          <ac:spMkLst>
            <pc:docMk/>
            <pc:sldMk cId="1338460862" sldId="407"/>
            <ac:spMk id="4101" creationId="{00000000-0000-0000-0000-000000000000}"/>
          </ac:spMkLst>
        </pc:spChg>
      </pc:sldChg>
      <pc:sldChg chg="modSp">
        <pc:chgData name="Welbert Gomides" userId="cb6006c3b960cab3" providerId="Windows Live" clId="Web-{DCF0A93F-3AE8-420F-AB4A-C97C2918A484}" dt="2019-10-07T19:54:41.477" v="1190" actId="20577"/>
        <pc:sldMkLst>
          <pc:docMk/>
          <pc:sldMk cId="3720093347" sldId="408"/>
        </pc:sldMkLst>
        <pc:spChg chg="mod">
          <ac:chgData name="Welbert Gomides" userId="cb6006c3b960cab3" providerId="Windows Live" clId="Web-{DCF0A93F-3AE8-420F-AB4A-C97C2918A484}" dt="2019-10-07T19:54:41.477" v="1190" actId="20577"/>
          <ac:spMkLst>
            <pc:docMk/>
            <pc:sldMk cId="3720093347" sldId="408"/>
            <ac:spMk id="9" creationId="{00000000-0000-0000-0000-000000000000}"/>
          </ac:spMkLst>
        </pc:spChg>
        <pc:spChg chg="mod">
          <ac:chgData name="Welbert Gomides" userId="cb6006c3b960cab3" providerId="Windows Live" clId="Web-{DCF0A93F-3AE8-420F-AB4A-C97C2918A484}" dt="2019-10-07T18:08:02.251" v="215" actId="20577"/>
          <ac:spMkLst>
            <pc:docMk/>
            <pc:sldMk cId="3720093347" sldId="408"/>
            <ac:spMk id="4101" creationId="{00000000-0000-0000-0000-000000000000}"/>
          </ac:spMkLst>
        </pc:spChg>
      </pc:sldChg>
    </pc:docChg>
  </pc:docChgLst>
  <pc:docChgLst>
    <pc:chgData name="Welbert Gomides" userId="cb6006c3b960cab3" providerId="Windows Live" clId="Web-{7229B18B-86E5-4641-B57D-6B810472ED8B}"/>
    <pc:docChg chg="modSld">
      <pc:chgData name="Welbert Gomides" userId="cb6006c3b960cab3" providerId="Windows Live" clId="Web-{7229B18B-86E5-4641-B57D-6B810472ED8B}" dt="2019-10-09T12:15:50.273" v="7" actId="20577"/>
      <pc:docMkLst>
        <pc:docMk/>
      </pc:docMkLst>
      <pc:sldChg chg="addSp modSp">
        <pc:chgData name="Welbert Gomides" userId="cb6006c3b960cab3" providerId="Windows Live" clId="Web-{7229B18B-86E5-4641-B57D-6B810472ED8B}" dt="2019-10-09T12:13:41.303" v="5"/>
        <pc:sldMkLst>
          <pc:docMk/>
          <pc:sldMk cId="0" sldId="395"/>
        </pc:sldMkLst>
        <pc:spChg chg="mod">
          <ac:chgData name="Welbert Gomides" userId="cb6006c3b960cab3" providerId="Windows Live" clId="Web-{7229B18B-86E5-4641-B57D-6B810472ED8B}" dt="2019-10-09T12:04:00.473" v="0" actId="20577"/>
          <ac:spMkLst>
            <pc:docMk/>
            <pc:sldMk cId="0" sldId="395"/>
            <ac:spMk id="9" creationId="{00000000-0000-0000-0000-000000000000}"/>
          </ac:spMkLst>
        </pc:spChg>
        <pc:picChg chg="add mod">
          <ac:chgData name="Welbert Gomides" userId="cb6006c3b960cab3" providerId="Windows Live" clId="Web-{7229B18B-86E5-4641-B57D-6B810472ED8B}" dt="2019-10-09T12:13:41.303" v="5"/>
          <ac:picMkLst>
            <pc:docMk/>
            <pc:sldMk cId="0" sldId="395"/>
            <ac:picMk id="2" creationId="{0A8BB8EC-727B-46FC-9FDA-3B61BB7703F4}"/>
          </ac:picMkLst>
        </pc:picChg>
      </pc:sldChg>
      <pc:sldChg chg="modSp">
        <pc:chgData name="Welbert Gomides" userId="cb6006c3b960cab3" providerId="Windows Live" clId="Web-{7229B18B-86E5-4641-B57D-6B810472ED8B}" dt="2019-10-09T12:15:50.273" v="7" actId="20577"/>
        <pc:sldMkLst>
          <pc:docMk/>
          <pc:sldMk cId="602904894" sldId="405"/>
        </pc:sldMkLst>
        <pc:spChg chg="mod">
          <ac:chgData name="Welbert Gomides" userId="cb6006c3b960cab3" providerId="Windows Live" clId="Web-{7229B18B-86E5-4641-B57D-6B810472ED8B}" dt="2019-10-09T12:15:50.273" v="7" actId="20577"/>
          <ac:spMkLst>
            <pc:docMk/>
            <pc:sldMk cId="602904894" sldId="405"/>
            <ac:spMk id="9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76F2438-C599-1042-B22E-4F2C800A97BC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3D0F0B-820C-2149-AF03-56B86B13E1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0059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52E0582-BCD0-FE48-91B7-7A93B227A4F0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19175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38175" y="4125913"/>
            <a:ext cx="5105400" cy="3910012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61ABDA-FE35-9645-8C6E-5084AF5A7E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39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2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4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51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9pPr>
    </p:titleStyle>
    <p:bodyStyle>
      <a:lvl1pPr marL="268288" indent="-268288" algn="l" rtl="0" eaLnBrk="0" fontAlgn="base" hangingPunct="0">
        <a:spcBef>
          <a:spcPct val="100000"/>
        </a:spcBef>
        <a:spcAft>
          <a:spcPct val="0"/>
        </a:spcAft>
        <a:buSzPct val="9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265113" algn="l" rtl="0" eaLnBrk="0" fontAlgn="base" hangingPunct="0">
        <a:spcBef>
          <a:spcPct val="50000"/>
        </a:spcBef>
        <a:spcAft>
          <a:spcPct val="20000"/>
        </a:spcAft>
        <a:buSzPct val="70000"/>
        <a:buFont typeface="Wingdings 3" charset="2"/>
        <a:buChar char=""/>
        <a:defRPr sz="2000">
          <a:solidFill>
            <a:schemeClr val="tx1"/>
          </a:solidFill>
          <a:latin typeface="+mn-lt"/>
        </a:defRPr>
      </a:lvl2pPr>
      <a:lvl3pPr marL="1169988" indent="-2778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1519238" indent="-169863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aixaDeTexto 1"/>
          <p:cNvSpPr txBox="1">
            <a:spLocks noChangeArrowheads="1"/>
          </p:cNvSpPr>
          <p:nvPr/>
        </p:nvSpPr>
        <p:spPr bwMode="auto">
          <a:xfrm>
            <a:off x="0" y="4598988"/>
            <a:ext cx="91440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2500" b="1" dirty="0">
                <a:solidFill>
                  <a:srgbClr val="314B4D"/>
                </a:solidFill>
                <a:latin typeface="Calibri"/>
                <a:ea typeface="Calibri" charset="0"/>
                <a:cs typeface="Calibri"/>
              </a:rPr>
              <a:t>Welbert Pires Gomides  / Orientador(a): Pedro Alves de Oliveira </a:t>
            </a:r>
            <a:endParaRPr lang="pt-BR" altLang="pt-BR" sz="2500" b="1" dirty="0">
              <a:solidFill>
                <a:srgbClr val="314B4D"/>
              </a:solidFill>
              <a:latin typeface="Calibri"/>
              <a:ea typeface="Calibri" charset="0"/>
              <a:cs typeface="Calibri" charset="0"/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997528" y="1805049"/>
            <a:ext cx="7065818" cy="25888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9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3400" b="1" dirty="0">
                <a:solidFill>
                  <a:srgbClr val="314B4D"/>
                </a:solidFill>
                <a:latin typeface="Calibri"/>
                <a:cs typeface="Calibri"/>
              </a:rPr>
              <a:t>SISTEMA DE GESTÃO AMBIENTAL</a:t>
            </a:r>
          </a:p>
          <a:p>
            <a:pPr algn="ctr"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Cenário 1: O sistema deve ser de fácil manutenção</a:t>
            </a:r>
            <a:endParaRPr lang="pt-BR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  <a:p>
            <a:pPr>
              <a:spcBef>
                <a:spcPts val="400"/>
              </a:spcBef>
              <a:spcAft>
                <a:spcPts val="400"/>
              </a:spcAft>
              <a:defRPr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Deve ser fácil corrigir defeitos ou adequar-se a novos requisitos, de forma que não se crie impactos no sistema em funcionamento.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Cenário 2: O sistema deve ser de fácil utilização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O sistema deve ser intuitivo e o usuário deve conseguir utilizar o mesmo sem a necessidade de ler um manual.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Cenário 3: O sistema deve suportar ambientes web e móveis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 tela do usuário deverá se adaptar automaticamente, redimensionando seus componentes de acordo com a resolução.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Cenário 4: O sistema deve ser rápido</a:t>
            </a:r>
          </a:p>
          <a:p>
            <a:pPr>
              <a:spcBef>
                <a:spcPts val="400"/>
              </a:spcBef>
              <a:spcAft>
                <a:spcPts val="400"/>
              </a:spcAft>
              <a:defRPr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O sistema deve ter um desempenho aceitável e responder rápido aos comandos do usuário</a:t>
            </a: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sz="2800" b="1" dirty="0">
                <a:latin typeface="Calibri"/>
                <a:ea typeface="Calibri" charset="0"/>
                <a:cs typeface="Calibri"/>
              </a:rPr>
              <a:t>Sistema de Gestão Ambiental</a:t>
            </a:r>
            <a:endParaRPr lang="pt-BR" sz="2800" dirty="0">
              <a:latin typeface="Arial"/>
              <a:ea typeface="Calibri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56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Conclusões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Este trabalho apresentou um protótipo arquitetural para um sistema de gestão ambiental de uma mineradora. Com base nos seus resultados, entende-se que a solicação atenderia plenamente os seus </a:t>
            </a: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objetivos com uma arquitetura robusta, escalável e de fácil manutenção.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  <a:p>
            <a:pPr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As maiores dificuldades ficam por conta das várias integrações que devem ser feitas e que criam pontos de falha no sistema, pontos esse que se devidamente tratados(com uso de orquestradores e </a:t>
            </a: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ferramentas para resiliência) não gerarão problemas para a solução.</a:t>
            </a:r>
            <a:endParaRPr lang="pt-BR" sz="23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sz="2800" b="1" dirty="0">
                <a:latin typeface="Calibri"/>
                <a:ea typeface="Calibri" charset="0"/>
                <a:cs typeface="Calibri"/>
              </a:rPr>
              <a:t>Sistema de Gestão Ambiental</a:t>
            </a:r>
            <a:endParaRPr lang="pt-BR" sz="2800" dirty="0">
              <a:latin typeface="Arial"/>
              <a:ea typeface="Calibri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00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205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Proposta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O objetivo deste projeto é apresentar uma proposta de arquitetura de um sistema que tem como intuito otimizar a gestão de processos da atividade minerária, permitindo a exploração de maneira coordenada, </a:t>
            </a: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eficiente e ambientalmente responsável.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O sistema foi divido em módulos, sendo os principais: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Ativos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Controle de Processos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Monitoramento de Barragens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Segurança e comunicação</a:t>
            </a:r>
            <a:endParaRPr lang="en-US" sz="23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/>
                <a:ea typeface="Calibri" charset="0"/>
                <a:cs typeface="Calibri"/>
              </a:rPr>
              <a:t>Sistema de Gestão Ambiental</a:t>
            </a:r>
            <a:endParaRPr lang="pt-BR" altLang="pt-BR" sz="2800" b="1" dirty="0">
              <a:latin typeface="Calibri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tabela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sz="2800" b="1" dirty="0">
                <a:latin typeface="Calibri"/>
                <a:ea typeface="Calibri" charset="0"/>
                <a:cs typeface="Calibri"/>
              </a:rPr>
              <a:t>Sistema de Gestão Ambiental</a:t>
            </a:r>
            <a:endParaRPr lang="pt-BR" sz="2800" dirty="0">
              <a:latin typeface="Arial"/>
              <a:ea typeface="Calibri" charset="0"/>
              <a:cs typeface="Arial"/>
            </a:endParaRPr>
          </a:p>
        </p:txBody>
      </p:sp>
      <p:pic>
        <p:nvPicPr>
          <p:cNvPr id="2" name="Imagem 2" descr="Diagrama de casos de uso">
            <a:extLst>
              <a:ext uri="{FF2B5EF4-FFF2-40B4-BE49-F238E27FC236}">
                <a16:creationId xmlns:a16="http://schemas.microsoft.com/office/drawing/2014/main" xmlns="" id="{0A8BB8EC-727B-46FC-9FDA-3B61BB7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245" y="1770150"/>
            <a:ext cx="5628205" cy="4124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Não Funcionais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Acessibilidade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Usabilidade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Desempenho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Manutenibilidade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Testabilidade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Confiabilidade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Interoperabilidade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Segurança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Disponibilidade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sz="2800" b="1" dirty="0">
                <a:latin typeface="Calibri"/>
                <a:ea typeface="Calibri" charset="0"/>
                <a:cs typeface="Calibri"/>
              </a:rPr>
              <a:t>Sistema de Gestão Ambiental</a:t>
            </a:r>
            <a:endParaRPr lang="pt-BR" sz="2800" dirty="0">
              <a:latin typeface="Calibri"/>
              <a:ea typeface="Calibri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90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Restrições de projeto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Apresentar características de aplicações distribuídas, tais como abertura, portabilidade e uso extensivo de recursos de rede.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Ser hospedado em nuvem e/ou no data center da empresa.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Ser modular e implantável por módulos, de acordo com a prioridade e necessidade da empresa.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/>
            </a:pPr>
            <a:r>
              <a:rPr lang="pt-BR" sz="23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Utilizar arquitetura baseada em serviços.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sz="2800" b="1" dirty="0">
                <a:latin typeface="Calibri"/>
                <a:ea typeface="Calibri" charset="0"/>
                <a:cs typeface="Calibri"/>
              </a:rPr>
              <a:t>Sistema de Gestão Ambiental</a:t>
            </a:r>
            <a:endParaRPr lang="pt-BR" sz="2800" dirty="0">
              <a:latin typeface="Arial"/>
              <a:ea typeface="Calibri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188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sz="2800" b="1">
                <a:latin typeface="Calibri" charset="0"/>
                <a:ea typeface="Calibri" charset="0"/>
                <a:cs typeface="Calibri" charset="0"/>
              </a:rPr>
              <a:t>Sistema de Gestão Ambiental</a:t>
            </a:r>
            <a:endParaRPr lang="pt-BR" sz="2800">
              <a:latin typeface="Arial"/>
              <a:ea typeface="Calibri" charset="0"/>
              <a:cs typeface="Arial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xmlns="" id="{93A723AC-2E93-4C5E-93A2-09CA2B0A6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67400"/>
              </p:ext>
            </p:extLst>
          </p:nvPr>
        </p:nvGraphicFramePr>
        <p:xfrm>
          <a:off x="207034" y="1699403"/>
          <a:ext cx="8754378" cy="425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8126">
                  <a:extLst>
                    <a:ext uri="{9D8B030D-6E8A-4147-A177-3AD203B41FA5}">
                      <a16:colId xmlns:a16="http://schemas.microsoft.com/office/drawing/2014/main" xmlns="" val="293276536"/>
                    </a:ext>
                  </a:extLst>
                </a:gridCol>
                <a:gridCol w="2918126">
                  <a:extLst>
                    <a:ext uri="{9D8B030D-6E8A-4147-A177-3AD203B41FA5}">
                      <a16:colId xmlns:a16="http://schemas.microsoft.com/office/drawing/2014/main" xmlns="" val="1728124800"/>
                    </a:ext>
                  </a:extLst>
                </a:gridCol>
                <a:gridCol w="2918126">
                  <a:extLst>
                    <a:ext uri="{9D8B030D-6E8A-4147-A177-3AD203B41FA5}">
                      <a16:colId xmlns:a16="http://schemas.microsoft.com/office/drawing/2014/main" xmlns="" val="1281838430"/>
                    </a:ext>
                  </a:extLst>
                </a:gridCol>
              </a:tblGrid>
              <a:tr h="1949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Mecanismo de Análise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Mecanismo de Design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Mecanismo de Implementação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779591568"/>
                  </a:ext>
                </a:extLst>
              </a:tr>
              <a:tr h="194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Persistência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Banco de dados não relacional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 err="1">
                          <a:effectLst/>
                          <a:latin typeface="Calibri"/>
                        </a:rPr>
                        <a:t>MongoDB</a:t>
                      </a:r>
                      <a:endParaRPr lang="pt-BR" sz="1000" dirty="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2028914230"/>
                  </a:ext>
                </a:extLst>
              </a:tr>
              <a:tr h="194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Persistência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Banco de dados relacional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SQL Server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2264095434"/>
                  </a:ext>
                </a:extLst>
              </a:tr>
              <a:tr h="194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Comunicação entre processos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Contêiner Web e Aplicação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Docker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2900847566"/>
                  </a:ext>
                </a:extLst>
              </a:tr>
              <a:tr h="194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Integração com outros módulos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Interfaces utilizando JSON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 err="1">
                          <a:effectLst/>
                          <a:latin typeface="Calibri"/>
                        </a:rPr>
                        <a:t>WebApi</a:t>
                      </a:r>
                      <a:endParaRPr lang="pt-BR" sz="1000" dirty="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694135377"/>
                  </a:ext>
                </a:extLst>
              </a:tr>
              <a:tr h="194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Exposição de serviços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 err="1">
                          <a:effectLst/>
                          <a:latin typeface="Calibri"/>
                        </a:rPr>
                        <a:t>Api</a:t>
                      </a:r>
                      <a:r>
                        <a:rPr lang="pt-BR" sz="1000" dirty="0">
                          <a:effectLst/>
                          <a:latin typeface="Calibri"/>
                        </a:rPr>
                        <a:t> Gateway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 err="1">
                          <a:effectLst/>
                          <a:latin typeface="Calibri"/>
                        </a:rPr>
                        <a:t>Ocelot</a:t>
                      </a:r>
                      <a:endParaRPr lang="pt-BR" sz="1000" dirty="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612061385"/>
                  </a:ext>
                </a:extLst>
              </a:tr>
              <a:tr h="194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Log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Framework de log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 err="1">
                          <a:effectLst/>
                          <a:latin typeface="Calibri"/>
                        </a:rPr>
                        <a:t>Serilog</a:t>
                      </a:r>
                      <a:endParaRPr lang="pt-BR" sz="1000" dirty="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947305410"/>
                  </a:ext>
                </a:extLst>
              </a:tr>
              <a:tr h="3464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Build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Geração de artefato para servidor de aplicação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 err="1">
                          <a:effectLst/>
                          <a:latin typeface="Calibri"/>
                        </a:rPr>
                        <a:t>MSBuild</a:t>
                      </a:r>
                      <a:r>
                        <a:rPr lang="pt-BR" sz="1000" dirty="0">
                          <a:effectLst/>
                          <a:latin typeface="Calibri"/>
                        </a:rPr>
                        <a:t> e </a:t>
                      </a:r>
                      <a:r>
                        <a:rPr lang="pt-BR" sz="1000" dirty="0" err="1">
                          <a:effectLst/>
                          <a:latin typeface="Calibri"/>
                        </a:rPr>
                        <a:t>Nuget</a:t>
                      </a:r>
                      <a:endParaRPr lang="pt-BR" sz="1000" dirty="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3010801726"/>
                  </a:ext>
                </a:extLst>
              </a:tr>
              <a:tr h="3085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 err="1">
                          <a:effectLst/>
                          <a:latin typeface="Calibri"/>
                        </a:rPr>
                        <a:t>Deploy</a:t>
                      </a:r>
                      <a:endParaRPr lang="pt-BR" sz="1000" dirty="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err="1">
                          <a:effectLst/>
                          <a:latin typeface="Calibri"/>
                        </a:rPr>
                        <a:t>Deploy</a:t>
                      </a:r>
                      <a:r>
                        <a:rPr lang="pt-BR" sz="1000" dirty="0">
                          <a:effectLst/>
                          <a:latin typeface="Calibri"/>
                        </a:rPr>
                        <a:t> da aplicação no servidor e testes automatizados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Jenkins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3838562110"/>
                  </a:ext>
                </a:extLst>
              </a:tr>
              <a:tr h="3085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Interface de usuário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Interface de comunicação com o usuário do sistema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Vue.js e </a:t>
                      </a:r>
                      <a:r>
                        <a:rPr lang="pt-BR" sz="1000" err="1">
                          <a:effectLst/>
                          <a:latin typeface="Calibri"/>
                        </a:rPr>
                        <a:t>Vuex</a:t>
                      </a:r>
                      <a:endParaRPr lang="pt-BR" sz="100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966530134"/>
                  </a:ext>
                </a:extLst>
              </a:tr>
              <a:tr h="3085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Versionamento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Versionamento do código fonte da aplicação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err="1">
                          <a:effectLst/>
                          <a:latin typeface="Calibri"/>
                        </a:rPr>
                        <a:t>Git</a:t>
                      </a:r>
                      <a:endParaRPr lang="pt-BR" sz="100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3009089302"/>
                  </a:ext>
                </a:extLst>
              </a:tr>
              <a:tr h="3464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Autenticação e Autorização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Verificação das credenciais e tentativas de conexão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err="1">
                          <a:effectLst/>
                          <a:latin typeface="Calibri"/>
                        </a:rPr>
                        <a:t>Identity</a:t>
                      </a:r>
                      <a:r>
                        <a:rPr lang="pt-BR" sz="1000" dirty="0">
                          <a:effectLst/>
                          <a:latin typeface="Calibri"/>
                        </a:rPr>
                        <a:t> Server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89095044"/>
                  </a:ext>
                </a:extLst>
              </a:tr>
              <a:tr h="194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Sistema Operacional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Sistema executado nos servidores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Ubuntu Server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2280618970"/>
                  </a:ext>
                </a:extLst>
              </a:tr>
              <a:tr h="194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Testes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</a:rPr>
                        <a:t>Framework de testes de unidade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err="1">
                          <a:effectLst/>
                          <a:latin typeface="Calibri"/>
                        </a:rPr>
                        <a:t>xUnit</a:t>
                      </a:r>
                      <a:endParaRPr lang="pt-BR" sz="1000">
                        <a:effectLst/>
                        <a:latin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3421946503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D3665E38-3EDF-4CC6-B261-D0D740037FFE}"/>
              </a:ext>
            </a:extLst>
          </p:cNvPr>
          <p:cNvSpPr txBox="1"/>
          <p:nvPr/>
        </p:nvSpPr>
        <p:spPr>
          <a:xfrm>
            <a:off x="3200400" y="3200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endParaRPr lang="en-US" sz="12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4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sz="2800" b="1" dirty="0">
                <a:latin typeface="Calibri"/>
                <a:ea typeface="Calibri" charset="0"/>
                <a:cs typeface="Calibri"/>
              </a:rPr>
              <a:t>Sistema de Gestão Ambiental</a:t>
            </a:r>
            <a:endParaRPr lang="pt-BR" sz="2800" dirty="0">
              <a:latin typeface="Arial"/>
              <a:ea typeface="Calibri" charset="0"/>
              <a:cs typeface="Arial"/>
            </a:endParaRPr>
          </a:p>
        </p:txBody>
      </p:sp>
      <p:pic>
        <p:nvPicPr>
          <p:cNvPr id="2" name="Imagem 2" descr="Diagrama de componentes">
            <a:extLst>
              <a:ext uri="{FF2B5EF4-FFF2-40B4-BE49-F238E27FC236}">
                <a16:creationId xmlns:a16="http://schemas.microsoft.com/office/drawing/2014/main" xmlns="" id="{4DE0A1D9-AE6A-43B2-897B-62ED8339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68" y="1777042"/>
            <a:ext cx="259382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7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sz="2800" b="1" dirty="0">
                <a:latin typeface="Calibri"/>
                <a:ea typeface="Calibri" charset="0"/>
                <a:cs typeface="Calibri"/>
              </a:rPr>
              <a:t>Sistema de Gestão Ambiental</a:t>
            </a:r>
            <a:endParaRPr lang="pt-BR" sz="2800" dirty="0">
              <a:latin typeface="Arial"/>
              <a:ea typeface="Calibri" charset="0"/>
              <a:cs typeface="Arial"/>
            </a:endParaRPr>
          </a:p>
        </p:txBody>
      </p:sp>
      <p:pic>
        <p:nvPicPr>
          <p:cNvPr id="4" name="Imagem 4" descr="Diagrama de implantação">
            <a:extLst>
              <a:ext uri="{FF2B5EF4-FFF2-40B4-BE49-F238E27FC236}">
                <a16:creationId xmlns:a16="http://schemas.microsoft.com/office/drawing/2014/main" xmlns="" id="{DAFF9190-C534-45E0-AB02-1AE7CC6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3" y="1759943"/>
            <a:ext cx="6366294" cy="414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717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sz="2800" b="1" dirty="0">
                <a:latin typeface="Calibri"/>
                <a:ea typeface="Calibri" charset="0"/>
                <a:cs typeface="Calibri"/>
              </a:rPr>
              <a:t>Sistema de Gestão Ambiental</a:t>
            </a:r>
            <a:endParaRPr lang="pt-BR" sz="2800" dirty="0">
              <a:latin typeface="Arial"/>
              <a:ea typeface="Calibri" charset="0"/>
              <a:cs typeface="Arial"/>
            </a:endParaRPr>
          </a:p>
        </p:txBody>
      </p:sp>
      <p:pic>
        <p:nvPicPr>
          <p:cNvPr id="2" name="Apresentaca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388" y="1991779"/>
            <a:ext cx="8713788" cy="3676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Futura Hv BT"/>
        <a:ea typeface=""/>
        <a:cs typeface=""/>
      </a:majorFont>
      <a:minorFont>
        <a:latin typeface="Trebuchet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525</Words>
  <Application>Microsoft Office PowerPoint</Application>
  <PresentationFormat>Apresentação na tela (4:3)</PresentationFormat>
  <Paragraphs>101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Arial</vt:lpstr>
      <vt:lpstr>Calibri</vt:lpstr>
      <vt:lpstr>EurostileT</vt:lpstr>
      <vt:lpstr>Futura Hv BT</vt:lpstr>
      <vt:lpstr>Trebuchet MS</vt:lpstr>
      <vt:lpstr>Wingdings 3</vt:lpstr>
      <vt:lpstr>Design padrão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PUC Minas Virtual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de TCC</dc:title>
  <dc:subject>Apresentação de TCC</dc:subject>
  <dc:creator>Marcos Kutova</dc:creator>
  <cp:keywords>TCC, projeto aplicativo, desenvolvimento web</cp:keywords>
  <dc:description/>
  <cp:lastModifiedBy>Nikolas Magno Braga Leite - AeC</cp:lastModifiedBy>
  <cp:revision>373</cp:revision>
  <cp:lastPrinted>2012-09-25T11:26:21Z</cp:lastPrinted>
  <dcterms:created xsi:type="dcterms:W3CDTF">2015-09-11T18:04:53Z</dcterms:created>
  <dcterms:modified xsi:type="dcterms:W3CDTF">2019-10-15T17:12:12Z</dcterms:modified>
  <cp:category>Educação</cp:category>
</cp:coreProperties>
</file>